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  <p:sldMasterId id="2147483804" r:id="rId13"/>
  </p:sldMasterIdLst>
  <p:notesMasterIdLst>
    <p:notesMasterId r:id="rId29"/>
  </p:notesMasterIdLst>
  <p:sldIdLst>
    <p:sldId id="257" r:id="rId14"/>
    <p:sldId id="258" r:id="rId15"/>
    <p:sldId id="260" r:id="rId16"/>
    <p:sldId id="261" r:id="rId17"/>
    <p:sldId id="259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1" r:id="rId26"/>
    <p:sldId id="269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9C7"/>
    <a:srgbClr val="5F2987"/>
    <a:srgbClr val="967200"/>
    <a:srgbClr val="0079A4"/>
    <a:srgbClr val="70AC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48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3F6CE-F296-4EB8-B2D0-520576223FD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176C0C6F-6ED0-4330-8A9F-B2664376EDCC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সংবাদ আদান প্রদান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7FA80D9-3380-428E-B315-0CC8979FB70E}" type="parTrans" cxnId="{68E90CE7-D3BD-4CB0-BD7E-A4D8A6277A14}">
      <dgm:prSet/>
      <dgm:spPr/>
      <dgm:t>
        <a:bodyPr/>
        <a:lstStyle/>
        <a:p>
          <a:endParaRPr lang="en-US"/>
        </a:p>
      </dgm:t>
    </dgm:pt>
    <dgm:pt modelId="{BB0EA387-E238-4C28-BCCD-B6FCA0255122}" type="sibTrans" cxnId="{68E90CE7-D3BD-4CB0-BD7E-A4D8A6277A14}">
      <dgm:prSet/>
      <dgm:spPr/>
      <dgm:t>
        <a:bodyPr/>
        <a:lstStyle/>
        <a:p>
          <a:endParaRPr lang="en-US"/>
        </a:p>
      </dgm:t>
    </dgm:pt>
    <dgm:pt modelId="{BB5CE656-93D4-450D-8E0A-B34236EC063C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পরিকণ্পনা প্রনয়ন</a:t>
          </a:r>
        </a:p>
      </dgm:t>
    </dgm:pt>
    <dgm:pt modelId="{A6E20ADC-B12A-44E4-8251-C52044EB6538}" type="parTrans" cxnId="{CE46E74D-3458-464C-803E-453B5C257196}">
      <dgm:prSet/>
      <dgm:spPr/>
      <dgm:t>
        <a:bodyPr/>
        <a:lstStyle/>
        <a:p>
          <a:endParaRPr lang="en-US"/>
        </a:p>
      </dgm:t>
    </dgm:pt>
    <dgm:pt modelId="{19AE4B42-B503-4CF2-A109-47AC97AD93D8}" type="sibTrans" cxnId="{CE46E74D-3458-464C-803E-453B5C257196}">
      <dgm:prSet/>
      <dgm:spPr/>
      <dgm:t>
        <a:bodyPr/>
        <a:lstStyle/>
        <a:p>
          <a:endParaRPr lang="en-US"/>
        </a:p>
      </dgm:t>
    </dgm:pt>
    <dgm:pt modelId="{7356C2B1-9D26-4129-B21F-4761956F9C12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সিদ্ধান্ত গ্রহণ</a:t>
          </a:r>
        </a:p>
      </dgm:t>
    </dgm:pt>
    <dgm:pt modelId="{6F093B48-18EB-4B6A-AC8A-11A43ECEF862}" type="parTrans" cxnId="{0337D371-5B89-4200-9FD5-893A394AEA3A}">
      <dgm:prSet/>
      <dgm:spPr/>
      <dgm:t>
        <a:bodyPr/>
        <a:lstStyle/>
        <a:p>
          <a:endParaRPr lang="en-US"/>
        </a:p>
      </dgm:t>
    </dgm:pt>
    <dgm:pt modelId="{F3CDBC25-B4D3-4BA6-A151-770836630BC2}" type="sibTrans" cxnId="{0337D371-5B89-4200-9FD5-893A394AEA3A}">
      <dgm:prSet/>
      <dgm:spPr/>
      <dgm:t>
        <a:bodyPr/>
        <a:lstStyle/>
        <a:p>
          <a:endParaRPr lang="en-US"/>
        </a:p>
      </dgm:t>
    </dgm:pt>
    <dgm:pt modelId="{36349982-D474-440D-BD6C-2E8AB5A50E5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ব্যবসায়ের লক্ষ্য অর্জনে সহায়তা</a:t>
          </a:r>
        </a:p>
      </dgm:t>
    </dgm:pt>
    <dgm:pt modelId="{F0595A73-E32C-40C3-9591-820DFB7F2236}" type="parTrans" cxnId="{4A66B584-731E-4303-B78C-DA40CB833432}">
      <dgm:prSet/>
      <dgm:spPr/>
      <dgm:t>
        <a:bodyPr/>
        <a:lstStyle/>
        <a:p>
          <a:endParaRPr lang="en-US"/>
        </a:p>
      </dgm:t>
    </dgm:pt>
    <dgm:pt modelId="{8932D4C5-F7F9-4DCF-9B1F-CC573C6E4E49}" type="sibTrans" cxnId="{4A66B584-731E-4303-B78C-DA40CB833432}">
      <dgm:prSet/>
      <dgm:spPr/>
      <dgm:t>
        <a:bodyPr/>
        <a:lstStyle/>
        <a:p>
          <a:endParaRPr lang="en-US"/>
        </a:p>
      </dgm:t>
    </dgm:pt>
    <dgm:pt modelId="{391F7824-44C0-4B69-8D6D-30031D562F7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শ্রমিক-ব্যবস্থাপনা সম্পর্ক</a:t>
          </a:r>
        </a:p>
      </dgm:t>
    </dgm:pt>
    <dgm:pt modelId="{ABCE1DF1-4E2D-429A-AEC0-30C0FB7837A5}" type="parTrans" cxnId="{D85421DE-E96D-43ED-AC56-1038FD51FADC}">
      <dgm:prSet/>
      <dgm:spPr/>
      <dgm:t>
        <a:bodyPr/>
        <a:lstStyle/>
        <a:p>
          <a:endParaRPr lang="en-US"/>
        </a:p>
      </dgm:t>
    </dgm:pt>
    <dgm:pt modelId="{2AD77C22-66E3-443B-95BF-5CB4B1C8338C}" type="sibTrans" cxnId="{D85421DE-E96D-43ED-AC56-1038FD51FADC}">
      <dgm:prSet/>
      <dgm:spPr/>
      <dgm:t>
        <a:bodyPr/>
        <a:lstStyle/>
        <a:p>
          <a:endParaRPr lang="en-US"/>
        </a:p>
      </dgm:t>
    </dgm:pt>
    <dgm:pt modelId="{6CB6DE92-F0CA-4A63-9048-92C9CF714F26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নির্দেশনা</a:t>
          </a:r>
        </a:p>
      </dgm:t>
    </dgm:pt>
    <dgm:pt modelId="{96A3FC05-203B-48ED-AD42-155E0454FCEC}" type="parTrans" cxnId="{2D7F9EDA-1010-4C98-9E44-F2D6E3487CF5}">
      <dgm:prSet/>
      <dgm:spPr/>
      <dgm:t>
        <a:bodyPr/>
        <a:lstStyle/>
        <a:p>
          <a:endParaRPr lang="en-US"/>
        </a:p>
      </dgm:t>
    </dgm:pt>
    <dgm:pt modelId="{DF75C044-45AE-464C-8F6D-8C58FC64905A}" type="sibTrans" cxnId="{2D7F9EDA-1010-4C98-9E44-F2D6E3487CF5}">
      <dgm:prSet/>
      <dgm:spPr/>
      <dgm:t>
        <a:bodyPr/>
        <a:lstStyle/>
        <a:p>
          <a:endParaRPr lang="en-US"/>
        </a:p>
      </dgm:t>
    </dgm:pt>
    <dgm:pt modelId="{AF0091EC-EDCB-4BDF-91C6-876875611B4B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আন্তর্জাতিক ব্যবসায়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37D35F2-6FB2-4122-86E4-35BD5F56B86A}" type="parTrans" cxnId="{4D321E3A-71CC-453B-A7BB-EF5234286F27}">
      <dgm:prSet/>
      <dgm:spPr/>
      <dgm:t>
        <a:bodyPr/>
        <a:lstStyle/>
        <a:p>
          <a:endParaRPr lang="en-US"/>
        </a:p>
      </dgm:t>
    </dgm:pt>
    <dgm:pt modelId="{6D8A968D-17EE-4D23-8E01-8ACB92D7A8ED}" type="sibTrans" cxnId="{4D321E3A-71CC-453B-A7BB-EF5234286F27}">
      <dgm:prSet/>
      <dgm:spPr/>
      <dgm:t>
        <a:bodyPr/>
        <a:lstStyle/>
        <a:p>
          <a:endParaRPr lang="en-US"/>
        </a:p>
      </dgm:t>
    </dgm:pt>
    <dgm:pt modelId="{E618BA26-F317-439D-9B66-2BC389062455}" type="pres">
      <dgm:prSet presAssocID="{70F3F6CE-F296-4EB8-B2D0-520576223F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3415F-2760-490F-BC46-5212E1887ACD}" type="pres">
      <dgm:prSet presAssocID="{176C0C6F-6ED0-4330-8A9F-B2664376EDCC}" presName="node" presStyleLbl="node1" presStyleIdx="0" presStyleCnt="7" custLinFactNeighborX="2642" custLinFactNeighborY="2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221A3-AB06-4819-BEB7-39F4D79DBF28}" type="pres">
      <dgm:prSet presAssocID="{BB0EA387-E238-4C28-BCCD-B6FCA025512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9D477AF-7375-4FA8-8602-75E5538DB223}" type="pres">
      <dgm:prSet presAssocID="{AF0091EC-EDCB-4BDF-91C6-876875611B4B}" presName="node" presStyleLbl="node1" presStyleIdx="1" presStyleCnt="7" custLinFactY="100000" custLinFactNeighborX="-1321" custLinFactNeighborY="130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5C5F2-D2A7-43D7-BB9D-A07C22BF687F}" type="pres">
      <dgm:prSet presAssocID="{6D8A968D-17EE-4D23-8E01-8ACB92D7A8ED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57659D-EC10-4694-98D6-70FB8A6F9C73}" type="pres">
      <dgm:prSet presAssocID="{6CB6DE92-F0CA-4A63-9048-92C9CF714F26}" presName="node" presStyleLbl="node1" presStyleIdx="2" presStyleCnt="7" custLinFactY="19497" custLinFactNeighborX="-26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E30EB-74C3-418B-8DB4-082E5A4DF516}" type="pres">
      <dgm:prSet presAssocID="{DF75C044-45AE-464C-8F6D-8C58FC64905A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0EE07E0-A54F-46AA-9307-74FB5C8631ED}" type="pres">
      <dgm:prSet presAssocID="{36349982-D474-440D-BD6C-2E8AB5A50E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EFB8-2B8B-41B5-9A11-C8D8E444633F}" type="pres">
      <dgm:prSet presAssocID="{8932D4C5-F7F9-4DCF-9B1F-CC573C6E4E49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1A4AEB1-FE5C-4D7D-9D48-B8CC45938B21}" type="pres">
      <dgm:prSet presAssocID="{7356C2B1-9D26-4129-B21F-4761956F9C12}" presName="node" presStyleLbl="node1" presStyleIdx="4" presStyleCnt="7" custLinFactX="7359" custLinFactY="-1352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A9355-A2BB-4642-984D-FE087F8156FE}" type="pres">
      <dgm:prSet presAssocID="{F3CDBC25-B4D3-4BA6-A151-770836630BC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611A0DB-422D-46F8-9152-E30EE2144553}" type="pres">
      <dgm:prSet presAssocID="{BB5CE656-93D4-450D-8E0A-B34236EC063C}" presName="node" presStyleLbl="node1" presStyleIdx="5" presStyleCnt="7" custLinFactX="-11321" custLinFactY="-1352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E5F70-2EE8-47D8-B768-794871FCA92B}" type="pres">
      <dgm:prSet presAssocID="{19AE4B42-B503-4CF2-A109-47AC97AD93D8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E357ACB-AF07-40A5-BFA9-C2C7DAD19F4A}" type="pres">
      <dgm:prSet presAssocID="{391F7824-44C0-4B69-8D6D-30031D562F71}" presName="node" presStyleLbl="node1" presStyleIdx="6" presStyleCnt="7" custLinFactY="-14465" custLinFactNeighborX="-132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6B584-731E-4303-B78C-DA40CB833432}" srcId="{70F3F6CE-F296-4EB8-B2D0-520576223FD8}" destId="{36349982-D474-440D-BD6C-2E8AB5A50E5A}" srcOrd="3" destOrd="0" parTransId="{F0595A73-E32C-40C3-9591-820DFB7F2236}" sibTransId="{8932D4C5-F7F9-4DCF-9B1F-CC573C6E4E49}"/>
    <dgm:cxn modelId="{AE055536-787C-4326-866F-8521C152E943}" type="presOf" srcId="{70F3F6CE-F296-4EB8-B2D0-520576223FD8}" destId="{E618BA26-F317-439D-9B66-2BC389062455}" srcOrd="0" destOrd="0" presId="urn:microsoft.com/office/officeart/2005/8/layout/default"/>
    <dgm:cxn modelId="{2D7F9EDA-1010-4C98-9E44-F2D6E3487CF5}" srcId="{70F3F6CE-F296-4EB8-B2D0-520576223FD8}" destId="{6CB6DE92-F0CA-4A63-9048-92C9CF714F26}" srcOrd="2" destOrd="0" parTransId="{96A3FC05-203B-48ED-AD42-155E0454FCEC}" sibTransId="{DF75C044-45AE-464C-8F6D-8C58FC64905A}"/>
    <dgm:cxn modelId="{CE46E74D-3458-464C-803E-453B5C257196}" srcId="{70F3F6CE-F296-4EB8-B2D0-520576223FD8}" destId="{BB5CE656-93D4-450D-8E0A-B34236EC063C}" srcOrd="5" destOrd="0" parTransId="{A6E20ADC-B12A-44E4-8251-C52044EB6538}" sibTransId="{19AE4B42-B503-4CF2-A109-47AC97AD93D8}"/>
    <dgm:cxn modelId="{DFEF7578-B54B-4378-9F0F-D1D52B565C96}" type="presOf" srcId="{176C0C6F-6ED0-4330-8A9F-B2664376EDCC}" destId="{85C3415F-2760-490F-BC46-5212E1887ACD}" srcOrd="0" destOrd="0" presId="urn:microsoft.com/office/officeart/2005/8/layout/default"/>
    <dgm:cxn modelId="{68E90CE7-D3BD-4CB0-BD7E-A4D8A6277A14}" srcId="{70F3F6CE-F296-4EB8-B2D0-520576223FD8}" destId="{176C0C6F-6ED0-4330-8A9F-B2664376EDCC}" srcOrd="0" destOrd="0" parTransId="{57FA80D9-3380-428E-B315-0CC8979FB70E}" sibTransId="{BB0EA387-E238-4C28-BCCD-B6FCA0255122}"/>
    <dgm:cxn modelId="{0337D371-5B89-4200-9FD5-893A394AEA3A}" srcId="{70F3F6CE-F296-4EB8-B2D0-520576223FD8}" destId="{7356C2B1-9D26-4129-B21F-4761956F9C12}" srcOrd="4" destOrd="0" parTransId="{6F093B48-18EB-4B6A-AC8A-11A43ECEF862}" sibTransId="{F3CDBC25-B4D3-4BA6-A151-770836630BC2}"/>
    <dgm:cxn modelId="{E8A03B3B-8314-4805-BDBD-4936F83A6109}" type="presOf" srcId="{7356C2B1-9D26-4129-B21F-4761956F9C12}" destId="{61A4AEB1-FE5C-4D7D-9D48-B8CC45938B21}" srcOrd="0" destOrd="0" presId="urn:microsoft.com/office/officeart/2005/8/layout/default"/>
    <dgm:cxn modelId="{D85421DE-E96D-43ED-AC56-1038FD51FADC}" srcId="{70F3F6CE-F296-4EB8-B2D0-520576223FD8}" destId="{391F7824-44C0-4B69-8D6D-30031D562F71}" srcOrd="6" destOrd="0" parTransId="{ABCE1DF1-4E2D-429A-AEC0-30C0FB7837A5}" sibTransId="{2AD77C22-66E3-443B-95BF-5CB4B1C8338C}"/>
    <dgm:cxn modelId="{397CCF14-1852-4F2B-8A0F-F7B66FD86A13}" type="presOf" srcId="{6CB6DE92-F0CA-4A63-9048-92C9CF714F26}" destId="{6A57659D-EC10-4694-98D6-70FB8A6F9C73}" srcOrd="0" destOrd="0" presId="urn:microsoft.com/office/officeart/2005/8/layout/default"/>
    <dgm:cxn modelId="{4D321E3A-71CC-453B-A7BB-EF5234286F27}" srcId="{70F3F6CE-F296-4EB8-B2D0-520576223FD8}" destId="{AF0091EC-EDCB-4BDF-91C6-876875611B4B}" srcOrd="1" destOrd="0" parTransId="{C37D35F2-6FB2-4122-86E4-35BD5F56B86A}" sibTransId="{6D8A968D-17EE-4D23-8E01-8ACB92D7A8ED}"/>
    <dgm:cxn modelId="{198024A5-35ED-4AD7-85FB-4939F6437FCF}" type="presOf" srcId="{36349982-D474-440D-BD6C-2E8AB5A50E5A}" destId="{A0EE07E0-A54F-46AA-9307-74FB5C8631ED}" srcOrd="0" destOrd="0" presId="urn:microsoft.com/office/officeart/2005/8/layout/default"/>
    <dgm:cxn modelId="{74833A9E-40C3-4578-B49A-6B0AF63107E3}" type="presOf" srcId="{AF0091EC-EDCB-4BDF-91C6-876875611B4B}" destId="{69D477AF-7375-4FA8-8602-75E5538DB223}" srcOrd="0" destOrd="0" presId="urn:microsoft.com/office/officeart/2005/8/layout/default"/>
    <dgm:cxn modelId="{8C1F6DA7-617A-40DA-B298-55082692C68A}" type="presOf" srcId="{BB5CE656-93D4-450D-8E0A-B34236EC063C}" destId="{D611A0DB-422D-46F8-9152-E30EE2144553}" srcOrd="0" destOrd="0" presId="urn:microsoft.com/office/officeart/2005/8/layout/default"/>
    <dgm:cxn modelId="{AEC3EF05-3940-463B-8D91-5B14C16DB239}" type="presOf" srcId="{391F7824-44C0-4B69-8D6D-30031D562F71}" destId="{7E357ACB-AF07-40A5-BFA9-C2C7DAD19F4A}" srcOrd="0" destOrd="0" presId="urn:microsoft.com/office/officeart/2005/8/layout/default"/>
    <dgm:cxn modelId="{465D26A8-4355-4E12-9E75-6C5A16A6F560}" type="presParOf" srcId="{E618BA26-F317-439D-9B66-2BC389062455}" destId="{85C3415F-2760-490F-BC46-5212E1887ACD}" srcOrd="0" destOrd="0" presId="urn:microsoft.com/office/officeart/2005/8/layout/default"/>
    <dgm:cxn modelId="{E357E06E-8B98-4BE5-A418-D577DD6B4C1A}" type="presParOf" srcId="{E618BA26-F317-439D-9B66-2BC389062455}" destId="{3ED221A3-AB06-4819-BEB7-39F4D79DBF28}" srcOrd="1" destOrd="0" presId="urn:microsoft.com/office/officeart/2005/8/layout/default"/>
    <dgm:cxn modelId="{7037C2B2-C6EF-49E1-9012-8615CE18E8CF}" type="presParOf" srcId="{E618BA26-F317-439D-9B66-2BC389062455}" destId="{69D477AF-7375-4FA8-8602-75E5538DB223}" srcOrd="2" destOrd="0" presId="urn:microsoft.com/office/officeart/2005/8/layout/default"/>
    <dgm:cxn modelId="{4A02D790-CB4E-44D1-A185-400E84DCFEC3}" type="presParOf" srcId="{E618BA26-F317-439D-9B66-2BC389062455}" destId="{2DF5C5F2-D2A7-43D7-BB9D-A07C22BF687F}" srcOrd="3" destOrd="0" presId="urn:microsoft.com/office/officeart/2005/8/layout/default"/>
    <dgm:cxn modelId="{5045AC4D-7B9C-4A3D-B4D4-FE6C1374CC27}" type="presParOf" srcId="{E618BA26-F317-439D-9B66-2BC389062455}" destId="{6A57659D-EC10-4694-98D6-70FB8A6F9C73}" srcOrd="4" destOrd="0" presId="urn:microsoft.com/office/officeart/2005/8/layout/default"/>
    <dgm:cxn modelId="{AB90E8CC-16D2-47D1-981F-AFD1747F75C9}" type="presParOf" srcId="{E618BA26-F317-439D-9B66-2BC389062455}" destId="{FDBE30EB-74C3-418B-8DB4-082E5A4DF516}" srcOrd="5" destOrd="0" presId="urn:microsoft.com/office/officeart/2005/8/layout/default"/>
    <dgm:cxn modelId="{3631539A-7D3D-4405-AD1E-D00530AE804B}" type="presParOf" srcId="{E618BA26-F317-439D-9B66-2BC389062455}" destId="{A0EE07E0-A54F-46AA-9307-74FB5C8631ED}" srcOrd="6" destOrd="0" presId="urn:microsoft.com/office/officeart/2005/8/layout/default"/>
    <dgm:cxn modelId="{32D0576C-4F9D-4042-82A5-8633483403BD}" type="presParOf" srcId="{E618BA26-F317-439D-9B66-2BC389062455}" destId="{96C5EFB8-2B8B-41B5-9A11-C8D8E444633F}" srcOrd="7" destOrd="0" presId="urn:microsoft.com/office/officeart/2005/8/layout/default"/>
    <dgm:cxn modelId="{28FAC929-3F3B-4234-A458-0FDC704A0C9E}" type="presParOf" srcId="{E618BA26-F317-439D-9B66-2BC389062455}" destId="{61A4AEB1-FE5C-4D7D-9D48-B8CC45938B21}" srcOrd="8" destOrd="0" presId="urn:microsoft.com/office/officeart/2005/8/layout/default"/>
    <dgm:cxn modelId="{B79EEEFD-5437-4E7D-8373-6DF5A67989A9}" type="presParOf" srcId="{E618BA26-F317-439D-9B66-2BC389062455}" destId="{BFAA9355-A2BB-4642-984D-FE087F8156FE}" srcOrd="9" destOrd="0" presId="urn:microsoft.com/office/officeart/2005/8/layout/default"/>
    <dgm:cxn modelId="{164D884F-C730-4ADE-A3BE-37B619F21634}" type="presParOf" srcId="{E618BA26-F317-439D-9B66-2BC389062455}" destId="{D611A0DB-422D-46F8-9152-E30EE2144553}" srcOrd="10" destOrd="0" presId="urn:microsoft.com/office/officeart/2005/8/layout/default"/>
    <dgm:cxn modelId="{B2F8AE8F-1A6B-44D0-B223-A6D579286966}" type="presParOf" srcId="{E618BA26-F317-439D-9B66-2BC389062455}" destId="{07CE5F70-2EE8-47D8-B768-794871FCA92B}" srcOrd="11" destOrd="0" presId="urn:microsoft.com/office/officeart/2005/8/layout/default"/>
    <dgm:cxn modelId="{41F36086-BF74-410F-8ECA-EDE9A47643FE}" type="presParOf" srcId="{E618BA26-F317-439D-9B66-2BC389062455}" destId="{7E357ACB-AF07-40A5-BFA9-C2C7DAD19F4A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209F0-75A8-42BD-B311-52D7F4D9D7F1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58717-1B1A-42CB-8FD7-BDD03C7F0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2/23/2011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ndAc>
      <p:stSnd>
        <p:snd r:embed="rId13" name="chimes.wav" builtIn="1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3008313" cy="793750"/>
          </a:xfrm>
        </p:spPr>
        <p:txBody>
          <a:bodyPr/>
          <a:lstStyle/>
          <a:p>
            <a:pPr algn="ctr">
              <a:defRPr/>
            </a:pPr>
            <a:r>
              <a:rPr lang="bn-BD" sz="4400" u="wavyDbl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wavyDbl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505200" cy="4983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উ‍ৎপল বিশ্বাস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>
              <a:defRPr/>
            </a:pPr>
            <a:endParaRPr lang="bn-BD" sz="20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 শ্রেণী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ব্যবসায় পরিচিতি</a:t>
            </a:r>
            <a:endParaRPr lang="en-US" sz="240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ব্যবসায়িক যোগাযোগ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  <a:p>
            <a:pPr>
              <a:defRPr/>
            </a:pPr>
            <a:r>
              <a:rPr lang="bn-BD" sz="2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সময়ঃ ৪০ মিঃ</a:t>
            </a:r>
          </a:p>
        </p:txBody>
      </p:sp>
      <p:pic>
        <p:nvPicPr>
          <p:cNvPr id="52227" name="Content Placeholder 5" descr="Maa T.com_panjia (15)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5801" y="2133600"/>
            <a:ext cx="4038600" cy="4191000"/>
          </a:xfrm>
        </p:spPr>
      </p:pic>
      <p:sp>
        <p:nvSpPr>
          <p:cNvPr id="7" name="TextBox 6"/>
          <p:cNvSpPr txBox="1"/>
          <p:nvPr/>
        </p:nvSpPr>
        <p:spPr>
          <a:xfrm>
            <a:off x="4114800" y="762000"/>
            <a:ext cx="4648200" cy="11080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u="dotted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u="dotted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omputer-hardware-fundamental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36576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5496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utpalbiswas16@yahoo.com</a:t>
            </a:r>
            <a:endParaRPr lang="en-US" sz="2800" b="1" dirty="0"/>
          </a:p>
        </p:txBody>
      </p:sp>
      <p:pic>
        <p:nvPicPr>
          <p:cNvPr id="6" name="Content Placeholder 3" descr="computer-hardware-fundament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524000"/>
            <a:ext cx="3429000" cy="3733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9149C7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9149C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772400" cy="2133600"/>
          </a:xfrm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যোগাযোগের গুরুত্বপূর্ণ ২ টি মাধ্যম লেখ।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বর্তমানে যোগাযোগের সবচেয়ে জনপ্রিয় মাধ্যম কোনটি ?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 কী 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5239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ব্যবসায় ক্ষেত্রে যোগাযোগের কী কী গুরুত্ব আছে 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ব্যবসায়িক যোগাযোগের গুরুত্ব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07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ব্যবসায় ক্ষেত্রে যোগাযোগ কীরূপ ভূমিকা পালন করে বলে তুমি মনে কর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305800" cy="4114800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239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382000" cy="25146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ব্যবসায়িক যোগাযোগ কী বলতে পারবে।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যোগাযোগের বিভিন্ন মাধ্যম সনাক্ত পারবে।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 যোগাযোগের গুরুত্ব বর্ণনা করতে পারবে।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58775"/>
            <a:ext cx="5257800" cy="1470025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9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133600"/>
            <a:ext cx="4724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6000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DSC029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33600"/>
            <a:ext cx="3325586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905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ব্যবসায়িক যোগাযোগ ও তার গুরুত্ব </a:t>
            </a:r>
            <a:endParaRPr lang="en-US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Lett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00200"/>
            <a:ext cx="6934200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5400" b="1" dirty="0" smtClean="0">
                <a:solidFill>
                  <a:srgbClr val="70AC2E"/>
                </a:solidFill>
                <a:latin typeface="NikoshBAN" pitchFamily="2" charset="0"/>
                <a:cs typeface="NikoshBAN" pitchFamily="2" charset="0"/>
              </a:rPr>
              <a:t>টেলিগ্রাম</a:t>
            </a:r>
            <a:endParaRPr lang="en-US" sz="5400" b="1" dirty="0">
              <a:solidFill>
                <a:srgbClr val="70AC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elegram-dscn018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52600"/>
            <a:ext cx="4114800" cy="3657600"/>
          </a:xfrm>
        </p:spPr>
      </p:pic>
      <p:pic>
        <p:nvPicPr>
          <p:cNvPr id="5" name="Content Placeholder 3" descr="telegram-dscn0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752600"/>
            <a:ext cx="3855509" cy="3657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79A4"/>
                </a:solidFill>
                <a:latin typeface="NikoshBAN" pitchFamily="2" charset="0"/>
                <a:cs typeface="NikoshBAN" pitchFamily="2" charset="0"/>
              </a:rPr>
              <a:t>টেলেক্স</a:t>
            </a:r>
            <a:endParaRPr lang="en-US" sz="6000" b="1" dirty="0">
              <a:solidFill>
                <a:srgbClr val="0079A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el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905000"/>
            <a:ext cx="4348163" cy="4085431"/>
          </a:xfrm>
        </p:spPr>
      </p:pic>
      <p:pic>
        <p:nvPicPr>
          <p:cNvPr id="5" name="Content Placeholder 3" descr="tel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4348163" cy="411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6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ax-machine-copierfa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82030"/>
            <a:ext cx="4267200" cy="3813970"/>
          </a:xfrm>
        </p:spPr>
      </p:pic>
      <p:pic>
        <p:nvPicPr>
          <p:cNvPr id="5" name="Content Placeholder 3" descr="fax-machine-copierfa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3962399" cy="3962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3505200" cy="1143000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967200"/>
                </a:solidFill>
                <a:latin typeface="NikoshBAN" pitchFamily="2" charset="0"/>
                <a:cs typeface="NikoshBAN" pitchFamily="2" charset="0"/>
              </a:rPr>
              <a:t>টেলিফোন</a:t>
            </a:r>
            <a:endParaRPr lang="en-US" sz="6600" b="1" dirty="0">
              <a:solidFill>
                <a:srgbClr val="9672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fp_500telepho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286000"/>
            <a:ext cx="4343400" cy="3505200"/>
          </a:xfrm>
        </p:spPr>
      </p:pic>
      <p:pic>
        <p:nvPicPr>
          <p:cNvPr id="5" name="Content Placeholder 3" descr="dfp_500teleph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93257"/>
            <a:ext cx="3505200" cy="34906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81600" y="2286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solidFill>
                  <a:srgbClr val="967200"/>
                </a:solidFill>
                <a:latin typeface="NikoshBAN" pitchFamily="2" charset="0"/>
                <a:ea typeface="+mj-ea"/>
                <a:cs typeface="NikoshBAN" pitchFamily="2" charset="0"/>
              </a:rPr>
              <a:t>মোবাইল ফোন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9672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ound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111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Office Theme</vt:lpstr>
      <vt:lpstr>Flow</vt:lpstr>
      <vt:lpstr>Civic</vt:lpstr>
      <vt:lpstr>Paper</vt:lpstr>
      <vt:lpstr>Concourse</vt:lpstr>
      <vt:lpstr>Median</vt:lpstr>
      <vt:lpstr>Trek</vt:lpstr>
      <vt:lpstr>Verve</vt:lpstr>
      <vt:lpstr>Module</vt:lpstr>
      <vt:lpstr>Foundry</vt:lpstr>
      <vt:lpstr>Aspect</vt:lpstr>
      <vt:lpstr>Solstice</vt:lpstr>
      <vt:lpstr>Opulent</vt:lpstr>
      <vt:lpstr>পরিচিতি</vt:lpstr>
      <vt:lpstr>আচরণিক উদ্দেশ্য</vt:lpstr>
      <vt:lpstr>ছবিতে কী দেখতে পাচ্ছ ?</vt:lpstr>
      <vt:lpstr>ব্যবসায়িক যোগাযোগ ও তার গুরুত্ব </vt:lpstr>
      <vt:lpstr>চিঠিপত্র </vt:lpstr>
      <vt:lpstr>টেলিগ্রাম</vt:lpstr>
      <vt:lpstr>টেলেক্স</vt:lpstr>
      <vt:lpstr>ফ্যাক্স</vt:lpstr>
      <vt:lpstr>টেলিফোন</vt:lpstr>
      <vt:lpstr>ই-মেইল</vt:lpstr>
      <vt:lpstr>একক কাজ</vt:lpstr>
      <vt:lpstr>জোড়ায় কাজ</vt:lpstr>
      <vt:lpstr>ব্যবসায়িক যোগাযোগের গুরুত্ব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/>
  <cp:lastModifiedBy>UTPAL</cp:lastModifiedBy>
  <cp:revision>74</cp:revision>
  <dcterms:created xsi:type="dcterms:W3CDTF">2006-08-16T00:00:00Z</dcterms:created>
  <dcterms:modified xsi:type="dcterms:W3CDTF">2013-06-09T03:40:19Z</dcterms:modified>
</cp:coreProperties>
</file>